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yman" initials="OA" lastIdx="1" clrIdx="0">
    <p:extLst>
      <p:ext uri="{19B8F6BF-5375-455C-9EA6-DF929625EA0E}">
        <p15:presenceInfo xmlns:p15="http://schemas.microsoft.com/office/powerpoint/2012/main" userId="22f7ff0ca4c888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722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0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47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7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23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3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53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18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22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42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77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1F77-8B27-46F8-9288-883AA6C8673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B31F869-3A1F-47C5-B6F3-1240BF152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85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audio" Target="../media/audio4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0848F9-2682-EEA8-3219-2822FF2EB74D}"/>
              </a:ext>
            </a:extLst>
          </p:cNvPr>
          <p:cNvSpPr txBox="1"/>
          <p:nvPr/>
        </p:nvSpPr>
        <p:spPr>
          <a:xfrm>
            <a:off x="2621280" y="958116"/>
            <a:ext cx="8392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Mastering Embedded System Diploma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learn-in-depth.com</a:t>
            </a:r>
            <a:br>
              <a:rPr lang="en-US" b="1" dirty="0">
                <a:solidFill>
                  <a:srgbClr val="FF0000"/>
                </a:solidFill>
              </a:rPr>
            </a:b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First Term (Final Project 1)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  <a:cs typeface="PT Bold Arch" panose="02010400000000000000" pitchFamily="2" charset="-78"/>
              </a:rPr>
              <a:t>Omar Mohamed Ayman </a:t>
            </a:r>
            <a:br>
              <a:rPr lang="en-US" b="1" dirty="0">
                <a:solidFill>
                  <a:srgbClr val="00B050"/>
                </a:solidFill>
              </a:rPr>
            </a:b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My Profile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r>
              <a:rPr lang="en-US" sz="1600" b="1" dirty="0">
                <a:solidFill>
                  <a:srgbClr val="00B0F0"/>
                </a:solidFill>
              </a:rPr>
              <a:t>https://www.learn-in-depth.com/online-diploma/ommoor642@gmail.com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6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  <p:sndAc>
          <p:stSnd>
            <p:snd r:embed="rId2" name="camera.wav"/>
          </p:stSnd>
        </p:sndAc>
      </p:transition>
    </mc:Choice>
    <mc:Fallback>
      <p:transition spd="slow">
        <p:split orient="vert"/>
        <p:sndAc>
          <p:stSnd>
            <p:snd r:embed="rId2" name="camera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81C495-E0B5-7B10-4348-41EB9A2C1F10}"/>
              </a:ext>
            </a:extLst>
          </p:cNvPr>
          <p:cNvSpPr txBox="1"/>
          <p:nvPr/>
        </p:nvSpPr>
        <p:spPr>
          <a:xfrm>
            <a:off x="0" y="12312"/>
            <a:ext cx="407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Programming :::: </a:t>
            </a:r>
            <a:r>
              <a:rPr lang="en-US" sz="2000" b="1" dirty="0">
                <a:solidFill>
                  <a:srgbClr val="FF0000"/>
                </a:solidFill>
              </a:rPr>
              <a:t>bsp.h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B1FE3-04A4-4861-6EC6-9056E8ECD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133"/>
            <a:ext cx="5366026" cy="5505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84D07-3D87-9200-CB68-39572AC8D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66" y="650732"/>
            <a:ext cx="5207268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59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voltage.wav"/>
          </p:stSnd>
        </p:sndAc>
      </p:transition>
    </mc:Choice>
    <mc:Fallback>
      <p:transition spd="slow">
        <p:fade/>
        <p:sndAc>
          <p:stSnd>
            <p:snd r:embed="rId2" name="voltag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2B295B-EAC0-0552-07B4-E6141E46B330}"/>
              </a:ext>
            </a:extLst>
          </p:cNvPr>
          <p:cNvSpPr txBox="1"/>
          <p:nvPr/>
        </p:nvSpPr>
        <p:spPr>
          <a:xfrm>
            <a:off x="0" y="0"/>
            <a:ext cx="737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Programming :::: </a:t>
            </a:r>
            <a:r>
              <a:rPr lang="en-US" sz="2000" b="1" dirty="0">
                <a:solidFill>
                  <a:srgbClr val="FF0000"/>
                </a:solidFill>
              </a:rPr>
              <a:t>mainALG.c &amp; pressure.c &amp; pressure.h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772D-87F7-2C35-478D-49A2D7EE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2785"/>
            <a:ext cx="4495800" cy="3473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E7B294-5775-48AE-82B4-71F145C58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07" y="1641332"/>
            <a:ext cx="4495800" cy="4515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F7BF2-7B39-D3F5-AEFC-31368B26D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814" y="4562347"/>
            <a:ext cx="2905411" cy="15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08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voltage.wav"/>
          </p:stSnd>
        </p:sndAc>
      </p:transition>
    </mc:Choice>
    <mc:Fallback>
      <p:transition spd="slow">
        <p:fade/>
        <p:sndAc>
          <p:stSnd>
            <p:snd r:embed="rId2" name="voltag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1D361-7733-FAA9-3C71-6721810FEA67}"/>
              </a:ext>
            </a:extLst>
          </p:cNvPr>
          <p:cNvSpPr txBox="1"/>
          <p:nvPr/>
        </p:nvSpPr>
        <p:spPr>
          <a:xfrm>
            <a:off x="0" y="-1626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Programming :::: </a:t>
            </a:r>
            <a:r>
              <a:rPr lang="en-US" sz="2000" b="1" dirty="0">
                <a:solidFill>
                  <a:srgbClr val="FF0000"/>
                </a:solidFill>
              </a:rPr>
              <a:t>alarm.c &amp; alarm.h &amp; alarm_monitor.c &amp; alarm_monitor.h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EB447-1BF5-2DB2-3907-43F22B14C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063"/>
            <a:ext cx="5467350" cy="5315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17F59-7A58-13E6-D69C-DCF09870E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93" y="927075"/>
            <a:ext cx="1714588" cy="946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7FFF85-49DF-78F1-4635-B9A06E998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2438400"/>
            <a:ext cx="6629741" cy="3714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CEE181-1F5C-D868-FEF8-5C058A702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74" y="4216436"/>
            <a:ext cx="3245017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2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voltage.wav"/>
          </p:stSnd>
        </p:sndAc>
      </p:transition>
    </mc:Choice>
    <mc:Fallback>
      <p:transition spd="slow">
        <p:fade/>
        <p:sndAc>
          <p:stSnd>
            <p:snd r:embed="rId2" name="voltag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13BD4-F09E-7CE0-46B6-9548398C92C7}"/>
              </a:ext>
            </a:extLst>
          </p:cNvPr>
          <p:cNvSpPr txBox="1"/>
          <p:nvPr/>
        </p:nvSpPr>
        <p:spPr>
          <a:xfrm>
            <a:off x="0" y="12312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 cases 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EE1BB-A207-8C1F-827A-CFEA154BE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17725"/>
            <a:ext cx="5937554" cy="4866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E2C40-E1BC-1A1B-3C6F-384BBD27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725"/>
            <a:ext cx="5821680" cy="4866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FD8CA-B2D8-96F4-2882-2C99AEEB92D3}"/>
              </a:ext>
            </a:extLst>
          </p:cNvPr>
          <p:cNvSpPr txBox="1"/>
          <p:nvPr/>
        </p:nvSpPr>
        <p:spPr>
          <a:xfrm>
            <a:off x="1016001" y="854102"/>
            <a:ext cx="3972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Pressure = 20 :::: alarm is turned off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C8CB3-40F5-73AE-E69C-D89ED652CD10}"/>
              </a:ext>
            </a:extLst>
          </p:cNvPr>
          <p:cNvSpPr txBox="1"/>
          <p:nvPr/>
        </p:nvSpPr>
        <p:spPr>
          <a:xfrm>
            <a:off x="7203440" y="879171"/>
            <a:ext cx="3972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Pressure = 21 :::: alarm is turned on</a:t>
            </a:r>
            <a:endParaRPr lang="en-US" sz="105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8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roject">
            <a:hlinkClick r:id="" action="ppaction://media"/>
            <a:extLst>
              <a:ext uri="{FF2B5EF4-FFF2-40B4-BE49-F238E27FC236}">
                <a16:creationId xmlns:a16="http://schemas.microsoft.com/office/drawing/2014/main" id="{297F7044-106C-F70F-F2DA-2A027CB463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6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4975" y="535532"/>
            <a:ext cx="10487025" cy="5571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586C2-E292-9D33-C591-CEBE0D070F32}"/>
              </a:ext>
            </a:extLst>
          </p:cNvPr>
          <p:cNvSpPr txBox="1"/>
          <p:nvPr/>
        </p:nvSpPr>
        <p:spPr>
          <a:xfrm>
            <a:off x="0" y="12312"/>
            <a:ext cx="600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Programming :::: </a:t>
            </a:r>
            <a:r>
              <a:rPr lang="en-US" sz="2000" b="1" dirty="0">
                <a:solidFill>
                  <a:srgbClr val="FF0000"/>
                </a:solidFill>
              </a:rPr>
              <a:t>simulation in proteus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3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  <p:sndAc>
          <p:stSnd>
            <p:snd r:embed="rId4" name="bomb.wav"/>
          </p:stSnd>
        </p:sndAc>
      </p:transition>
    </mc:Choice>
    <mc:Fallback>
      <p:transition spd="slow">
        <p:fade/>
        <p:sndAc>
          <p:stSnd>
            <p:snd r:embed="rId4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E5F57-608D-701A-D757-A6040E47A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44" y="513105"/>
            <a:ext cx="9350856" cy="561594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69794CE-F9A1-3A40-A09B-60C1BE6D5287}"/>
              </a:ext>
            </a:extLst>
          </p:cNvPr>
          <p:cNvSpPr/>
          <p:nvPr/>
        </p:nvSpPr>
        <p:spPr>
          <a:xfrm rot="1200837">
            <a:off x="431802" y="309173"/>
            <a:ext cx="202184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 Diagram</a:t>
            </a:r>
          </a:p>
        </p:txBody>
      </p:sp>
    </p:spTree>
    <p:extLst>
      <p:ext uri="{BB962C8B-B14F-4D97-AF65-F5344CB8AC3E}">
        <p14:creationId xmlns:p14="http://schemas.microsoft.com/office/powerpoint/2010/main" val="8815046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2EAE4-1723-EB76-FD0A-9E02C9DEC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93" y="1148351"/>
            <a:ext cx="9370233" cy="456129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EE2EB90-0FEA-4D57-449D-C9328380C674}"/>
              </a:ext>
            </a:extLst>
          </p:cNvPr>
          <p:cNvSpPr/>
          <p:nvPr/>
        </p:nvSpPr>
        <p:spPr>
          <a:xfrm rot="2200243">
            <a:off x="350056" y="483086"/>
            <a:ext cx="202184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  Diagram</a:t>
            </a:r>
          </a:p>
        </p:txBody>
      </p:sp>
    </p:spTree>
    <p:extLst>
      <p:ext uri="{BB962C8B-B14F-4D97-AF65-F5344CB8AC3E}">
        <p14:creationId xmlns:p14="http://schemas.microsoft.com/office/powerpoint/2010/main" val="13602587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B5C77-9511-B133-2BC3-075B04DE0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38" y="276740"/>
            <a:ext cx="6666362" cy="57939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7C01652-69A3-6084-BB0C-A411AAD56B37}"/>
              </a:ext>
            </a:extLst>
          </p:cNvPr>
          <p:cNvSpPr/>
          <p:nvPr/>
        </p:nvSpPr>
        <p:spPr>
          <a:xfrm>
            <a:off x="1955800" y="2819400"/>
            <a:ext cx="202184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101542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57E27-9123-E87B-0613-170795E87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43" y="623194"/>
            <a:ext cx="8995137" cy="544905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3A2510B-3C0F-F681-16B8-7E2040826A11}"/>
              </a:ext>
            </a:extLst>
          </p:cNvPr>
          <p:cNvSpPr/>
          <p:nvPr/>
        </p:nvSpPr>
        <p:spPr>
          <a:xfrm rot="2200243">
            <a:off x="533400" y="568960"/>
            <a:ext cx="202184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3092689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3058E-8DE8-A9F2-D38E-C003E47D3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92" y="1688986"/>
            <a:ext cx="9881108" cy="443252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7C44504-A511-69E6-9105-DBB0E636345F}"/>
              </a:ext>
            </a:extLst>
          </p:cNvPr>
          <p:cNvSpPr/>
          <p:nvPr/>
        </p:nvSpPr>
        <p:spPr>
          <a:xfrm rot="2200243">
            <a:off x="163982" y="568961"/>
            <a:ext cx="202184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Modules</a:t>
            </a:r>
          </a:p>
        </p:txBody>
      </p:sp>
    </p:spTree>
    <p:extLst>
      <p:ext uri="{BB962C8B-B14F-4D97-AF65-F5344CB8AC3E}">
        <p14:creationId xmlns:p14="http://schemas.microsoft.com/office/powerpoint/2010/main" val="3906039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FB1CA-1252-5ABD-3A7D-1EC936EC8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44" y="2028720"/>
            <a:ext cx="3035456" cy="4057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10390-DD6B-0D76-8A3E-BA1687D82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02" y="1603249"/>
            <a:ext cx="2756042" cy="4483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F5004-B04A-5A80-D95B-478E9E06C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467" y="1603249"/>
            <a:ext cx="2629035" cy="4534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5FFF36-8683-DBC0-5969-0BAB6F9A1C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" y="2231931"/>
            <a:ext cx="3740342" cy="390545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827002E-D3A3-6D2B-B92D-D0773C48892C}"/>
              </a:ext>
            </a:extLst>
          </p:cNvPr>
          <p:cNvSpPr/>
          <p:nvPr/>
        </p:nvSpPr>
        <p:spPr>
          <a:xfrm rot="5400000">
            <a:off x="1036941" y="1103649"/>
            <a:ext cx="1381157" cy="77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C327DB3-176D-514F-DF01-0E59013E0A03}"/>
              </a:ext>
            </a:extLst>
          </p:cNvPr>
          <p:cNvSpPr/>
          <p:nvPr/>
        </p:nvSpPr>
        <p:spPr>
          <a:xfrm rot="5400000">
            <a:off x="4077797" y="474660"/>
            <a:ext cx="1381159" cy="774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27379FD-37BE-D363-571E-8E4432A2DAE4}"/>
              </a:ext>
            </a:extLst>
          </p:cNvPr>
          <p:cNvSpPr/>
          <p:nvPr/>
        </p:nvSpPr>
        <p:spPr>
          <a:xfrm rot="5400000">
            <a:off x="6838406" y="434923"/>
            <a:ext cx="1460639" cy="774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 sensor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96EBEAA-415E-4CD9-D212-E13CFB3AC8CD}"/>
              </a:ext>
            </a:extLst>
          </p:cNvPr>
          <p:cNvSpPr/>
          <p:nvPr/>
        </p:nvSpPr>
        <p:spPr>
          <a:xfrm rot="5400000">
            <a:off x="10394391" y="831949"/>
            <a:ext cx="1403562" cy="774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alarm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A63FD-A332-73F7-5981-05ECCEDAE97C}"/>
              </a:ext>
            </a:extLst>
          </p:cNvPr>
          <p:cNvSpPr txBox="1"/>
          <p:nvPr/>
        </p:nvSpPr>
        <p:spPr>
          <a:xfrm>
            <a:off x="0" y="12312"/>
            <a:ext cx="248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state machines</a:t>
            </a:r>
          </a:p>
        </p:txBody>
      </p:sp>
    </p:spTree>
    <p:extLst>
      <p:ext uri="{BB962C8B-B14F-4D97-AF65-F5344CB8AC3E}">
        <p14:creationId xmlns:p14="http://schemas.microsoft.com/office/powerpoint/2010/main" val="3776633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ADEF2D-B9D7-4CFA-1139-36CE115AC7A9}"/>
              </a:ext>
            </a:extLst>
          </p:cNvPr>
          <p:cNvSpPr txBox="1"/>
          <p:nvPr/>
        </p:nvSpPr>
        <p:spPr>
          <a:xfrm>
            <a:off x="0" y="12312"/>
            <a:ext cx="407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Programming :::: </a:t>
            </a:r>
            <a:r>
              <a:rPr lang="en-US" sz="2000" b="1" dirty="0">
                <a:solidFill>
                  <a:srgbClr val="FF0000"/>
                </a:solidFill>
              </a:rPr>
              <a:t>Startup.c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C3FB5-D03F-3654-190F-7595526A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269"/>
            <a:ext cx="6832951" cy="5080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DBFC7-92D9-7EA4-FF7E-18E88B4B5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1041269"/>
            <a:ext cx="5182102" cy="50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4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voltage.wav"/>
          </p:stSnd>
        </p:sndAc>
      </p:transition>
    </mc:Choice>
    <mc:Fallback>
      <p:transition spd="slow">
        <p:fade/>
        <p:sndAc>
          <p:stSnd>
            <p:snd r:embed="rId2" name="voltag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F904EB-93C9-F772-3DEB-7E2F02EBFCFC}"/>
              </a:ext>
            </a:extLst>
          </p:cNvPr>
          <p:cNvSpPr txBox="1"/>
          <p:nvPr/>
        </p:nvSpPr>
        <p:spPr>
          <a:xfrm>
            <a:off x="0" y="12312"/>
            <a:ext cx="750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Programming :::: </a:t>
            </a:r>
            <a:r>
              <a:rPr lang="en-US" sz="2000" b="1" dirty="0">
                <a:solidFill>
                  <a:srgbClr val="FF0000"/>
                </a:solidFill>
              </a:rPr>
              <a:t>LinkerScript.ld &amp; makeFile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AF7B8-06B3-C8F9-F42E-1E03DA56E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83"/>
            <a:ext cx="4311872" cy="551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91565-6E05-6A48-8966-5590C45C9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79" y="535532"/>
            <a:ext cx="6636091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49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  <p:sndAc>
          <p:stSnd>
            <p:snd r:embed="rId2" name="voltage.wav"/>
          </p:stSnd>
        </p:sndAc>
      </p:transition>
    </mc:Choice>
    <mc:Fallback>
      <p:transition spd="slow">
        <p:fade/>
        <p:sndAc>
          <p:stSnd>
            <p:snd r:embed="rId2" name="voltage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162</TotalTime>
  <Words>135</Words>
  <Application>Microsoft Office PowerPoint</Application>
  <PresentationFormat>Widescreen</PresentationFormat>
  <Paragraphs>20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Palatino Linotype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Ayman</dc:creator>
  <cp:lastModifiedBy>Omar Ayman</cp:lastModifiedBy>
  <cp:revision>13</cp:revision>
  <dcterms:created xsi:type="dcterms:W3CDTF">2022-10-24T19:44:55Z</dcterms:created>
  <dcterms:modified xsi:type="dcterms:W3CDTF">2022-10-25T10:31:39Z</dcterms:modified>
</cp:coreProperties>
</file>